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Open Sans Extra Bold" charset="1" panose="020B0906030804020204"/>
      <p:regular r:id="rId36"/>
    </p:embeddedFont>
    <p:embeddedFont>
      <p:font typeface="Poppins" charset="1" panose="00000500000000000000"/>
      <p:regular r:id="rId37"/>
    </p:embeddedFont>
    <p:embeddedFont>
      <p:font typeface="Be Vietnam Ultra-Bold" charset="1" panose="00000900000000000000"/>
      <p:regular r:id="rId38"/>
    </p:embeddedFont>
    <p:embeddedFont>
      <p:font typeface="Poppins Bold" charset="1" panose="000008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3298747"/>
            <a:ext cx="8015383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Home</a:t>
            </a:r>
          </a:p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Defender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631448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Group 4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61" r="0" b="-326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08748" y="1291625"/>
            <a:ext cx="1426059" cy="142605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356712" y="1514784"/>
            <a:ext cx="2154276" cy="91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 spc="-51">
                <a:solidFill>
                  <a:srgbClr val="5B98BA"/>
                </a:solidFill>
                <a:latin typeface="Poppins"/>
                <a:ea typeface="Poppins"/>
                <a:cs typeface="Poppins"/>
                <a:sym typeface="Poppins"/>
              </a:rPr>
              <a:t>22CLC10</a:t>
            </a:r>
          </a:p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2586" spc="-51">
                <a:solidFill>
                  <a:srgbClr val="5B98BA"/>
                </a:solidFill>
                <a:latin typeface="Poppins"/>
                <a:ea typeface="Poppins"/>
                <a:cs typeface="Poppins"/>
                <a:sym typeface="Poppins"/>
              </a:rPr>
              <a:t>IoT - HCMUS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1645" y="1966117"/>
            <a:ext cx="13204710" cy="6354767"/>
          </a:xfrm>
          <a:custGeom>
            <a:avLst/>
            <a:gdLst/>
            <a:ahLst/>
            <a:cxnLst/>
            <a:rect r="r" b="b" t="t" l="l"/>
            <a:pathLst>
              <a:path h="6354767" w="13204710">
                <a:moveTo>
                  <a:pt x="0" y="0"/>
                </a:moveTo>
                <a:lnTo>
                  <a:pt x="13204710" y="0"/>
                </a:lnTo>
                <a:lnTo>
                  <a:pt x="13204710" y="6354766"/>
                </a:lnTo>
                <a:lnTo>
                  <a:pt x="0" y="6354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1645" y="8235158"/>
            <a:ext cx="13204710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Advanced Settings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403177" y="6343309"/>
            <a:ext cx="4110485" cy="906291"/>
            <a:chOff x="0" y="0"/>
            <a:chExt cx="5480647" cy="120838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480647" cy="1208388"/>
              <a:chOff x="0" y="0"/>
              <a:chExt cx="1013138" cy="22337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13138" cy="223379"/>
              </a:xfrm>
              <a:custGeom>
                <a:avLst/>
                <a:gdLst/>
                <a:ahLst/>
                <a:cxnLst/>
                <a:rect r="r" b="b" t="t" l="l"/>
                <a:pathLst>
                  <a:path h="223379" w="1013138">
                    <a:moveTo>
                      <a:pt x="0" y="0"/>
                    </a:moveTo>
                    <a:lnTo>
                      <a:pt x="1013138" y="0"/>
                    </a:lnTo>
                    <a:lnTo>
                      <a:pt x="1013138" y="223379"/>
                    </a:lnTo>
                    <a:lnTo>
                      <a:pt x="0" y="2233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013138" cy="261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541871" y="301440"/>
              <a:ext cx="4396905" cy="557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0"/>
                </a:lnSpc>
              </a:pPr>
              <a:r>
                <a:rPr lang="en-US" sz="2564" b="true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Auto Take a photo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5047" y="722062"/>
            <a:ext cx="13217907" cy="8062923"/>
          </a:xfrm>
          <a:custGeom>
            <a:avLst/>
            <a:gdLst/>
            <a:ahLst/>
            <a:cxnLst/>
            <a:rect r="r" b="b" t="t" l="l"/>
            <a:pathLst>
              <a:path h="8062923" w="13217907">
                <a:moveTo>
                  <a:pt x="0" y="0"/>
                </a:moveTo>
                <a:lnTo>
                  <a:pt x="13217906" y="0"/>
                </a:lnTo>
                <a:lnTo>
                  <a:pt x="13217906" y="8062923"/>
                </a:lnTo>
                <a:lnTo>
                  <a:pt x="0" y="8062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5047" y="8699260"/>
            <a:ext cx="1321790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History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5B98B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3371" y="3441248"/>
            <a:ext cx="11301259" cy="3404504"/>
          </a:xfrm>
          <a:custGeom>
            <a:avLst/>
            <a:gdLst/>
            <a:ahLst/>
            <a:cxnLst/>
            <a:rect r="r" b="b" t="t" l="l"/>
            <a:pathLst>
              <a:path h="3404504" w="11301259">
                <a:moveTo>
                  <a:pt x="0" y="0"/>
                </a:moveTo>
                <a:lnTo>
                  <a:pt x="11301258" y="0"/>
                </a:lnTo>
                <a:lnTo>
                  <a:pt x="11301258" y="3404504"/>
                </a:lnTo>
                <a:lnTo>
                  <a:pt x="0" y="3404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16230600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Sơ đồ truyền nhận dữ liệu giữa dịch vụ bên thứ ba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32775" y="3486117"/>
            <a:ext cx="11622449" cy="314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b="true" sz="900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GIAO DIỆN WEB VÀ CHỨC NĂNG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1933381"/>
            <a:ext cx="17259300" cy="8155019"/>
          </a:xfrm>
          <a:custGeom>
            <a:avLst/>
            <a:gdLst/>
            <a:ahLst/>
            <a:cxnLst/>
            <a:rect r="r" b="b" t="t" l="l"/>
            <a:pathLst>
              <a:path h="8155019" w="17259300">
                <a:moveTo>
                  <a:pt x="0" y="0"/>
                </a:moveTo>
                <a:lnTo>
                  <a:pt x="17259300" y="0"/>
                </a:lnTo>
                <a:lnTo>
                  <a:pt x="17259300" y="8155020"/>
                </a:lnTo>
                <a:lnTo>
                  <a:pt x="0" y="8155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4273" y="600076"/>
            <a:ext cx="6327815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Trang Authentication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4596" y="1901000"/>
            <a:ext cx="16638809" cy="7903434"/>
          </a:xfrm>
          <a:custGeom>
            <a:avLst/>
            <a:gdLst/>
            <a:ahLst/>
            <a:cxnLst/>
            <a:rect r="r" b="b" t="t" l="l"/>
            <a:pathLst>
              <a:path h="7903434" w="16638809">
                <a:moveTo>
                  <a:pt x="0" y="0"/>
                </a:moveTo>
                <a:lnTo>
                  <a:pt x="16638808" y="0"/>
                </a:lnTo>
                <a:lnTo>
                  <a:pt x="16638808" y="7903434"/>
                </a:lnTo>
                <a:lnTo>
                  <a:pt x="0" y="7903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21738" y="600076"/>
            <a:ext cx="4032885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Trang Sign Up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3337" y="1894376"/>
            <a:ext cx="16501326" cy="7900010"/>
          </a:xfrm>
          <a:custGeom>
            <a:avLst/>
            <a:gdLst/>
            <a:ahLst/>
            <a:cxnLst/>
            <a:rect r="r" b="b" t="t" l="l"/>
            <a:pathLst>
              <a:path h="7900010" w="16501326">
                <a:moveTo>
                  <a:pt x="0" y="0"/>
                </a:moveTo>
                <a:lnTo>
                  <a:pt x="16501326" y="0"/>
                </a:lnTo>
                <a:lnTo>
                  <a:pt x="16501326" y="7900010"/>
                </a:lnTo>
                <a:lnTo>
                  <a:pt x="0" y="790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30800" y="600076"/>
            <a:ext cx="3814762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Trang Sign In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5370" y="1700980"/>
            <a:ext cx="16937260" cy="8024027"/>
          </a:xfrm>
          <a:custGeom>
            <a:avLst/>
            <a:gdLst/>
            <a:ahLst/>
            <a:cxnLst/>
            <a:rect r="r" b="b" t="t" l="l"/>
            <a:pathLst>
              <a:path h="8024027" w="16937260">
                <a:moveTo>
                  <a:pt x="0" y="0"/>
                </a:moveTo>
                <a:lnTo>
                  <a:pt x="16937260" y="0"/>
                </a:lnTo>
                <a:lnTo>
                  <a:pt x="16937260" y="8024027"/>
                </a:lnTo>
                <a:lnTo>
                  <a:pt x="0" y="802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14192" y="600076"/>
            <a:ext cx="645961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Trang Device Controls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7362" y="1953961"/>
            <a:ext cx="16653276" cy="7931123"/>
          </a:xfrm>
          <a:custGeom>
            <a:avLst/>
            <a:gdLst/>
            <a:ahLst/>
            <a:cxnLst/>
            <a:rect r="r" b="b" t="t" l="l"/>
            <a:pathLst>
              <a:path h="7931123" w="16653276">
                <a:moveTo>
                  <a:pt x="0" y="0"/>
                </a:moveTo>
                <a:lnTo>
                  <a:pt x="16653276" y="0"/>
                </a:lnTo>
                <a:lnTo>
                  <a:pt x="16653276" y="7931123"/>
                </a:lnTo>
                <a:lnTo>
                  <a:pt x="0" y="7931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14192" y="942975"/>
            <a:ext cx="6459617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Trang Device Controls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0500" y="1802839"/>
            <a:ext cx="16827000" cy="8025967"/>
          </a:xfrm>
          <a:custGeom>
            <a:avLst/>
            <a:gdLst/>
            <a:ahLst/>
            <a:cxnLst/>
            <a:rect r="r" b="b" t="t" l="l"/>
            <a:pathLst>
              <a:path h="8025967" w="16827000">
                <a:moveTo>
                  <a:pt x="0" y="0"/>
                </a:moveTo>
                <a:lnTo>
                  <a:pt x="16827000" y="0"/>
                </a:lnTo>
                <a:lnTo>
                  <a:pt x="16827000" y="8025967"/>
                </a:lnTo>
                <a:lnTo>
                  <a:pt x="0" y="8025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" r="0" b="-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05898" y="600076"/>
            <a:ext cx="4876205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Trang Live Video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t="0" r="-2387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941233" y="3439526"/>
            <a:ext cx="6202767" cy="510937"/>
            <a:chOff x="0" y="0"/>
            <a:chExt cx="8270356" cy="681249"/>
          </a:xfrm>
        </p:grpSpPr>
        <p:sp>
          <p:nvSpPr>
            <p:cNvPr name="Freeform 11" id="11"/>
            <p:cNvSpPr/>
            <p:nvPr/>
          </p:nvSpPr>
          <p:spPr>
            <a:xfrm flipH="false" flipV="false" rot="5400000">
              <a:off x="-38398" y="38398"/>
              <a:ext cx="681249" cy="604454"/>
            </a:xfrm>
            <a:custGeom>
              <a:avLst/>
              <a:gdLst/>
              <a:ahLst/>
              <a:cxnLst/>
              <a:rect r="r" b="b" t="t" l="l"/>
              <a:pathLst>
                <a:path h="604454" w="681249">
                  <a:moveTo>
                    <a:pt x="0" y="0"/>
                  </a:moveTo>
                  <a:lnTo>
                    <a:pt x="681250" y="0"/>
                  </a:lnTo>
                  <a:lnTo>
                    <a:pt x="681250" y="604454"/>
                  </a:lnTo>
                  <a:lnTo>
                    <a:pt x="0" y="60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962569" y="-33328"/>
              <a:ext cx="5030692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Giới thiệu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389220" y="-33328"/>
              <a:ext cx="881135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1233" y="4255264"/>
            <a:ext cx="6202767" cy="510937"/>
            <a:chOff x="0" y="0"/>
            <a:chExt cx="8270356" cy="681249"/>
          </a:xfrm>
        </p:grpSpPr>
        <p:sp>
          <p:nvSpPr>
            <p:cNvPr name="Freeform 15" id="15"/>
            <p:cNvSpPr/>
            <p:nvPr/>
          </p:nvSpPr>
          <p:spPr>
            <a:xfrm flipH="false" flipV="false" rot="5400000">
              <a:off x="-38398" y="38398"/>
              <a:ext cx="681249" cy="604454"/>
            </a:xfrm>
            <a:custGeom>
              <a:avLst/>
              <a:gdLst/>
              <a:ahLst/>
              <a:cxnLst/>
              <a:rect r="r" b="b" t="t" l="l"/>
              <a:pathLst>
                <a:path h="604454" w="681249">
                  <a:moveTo>
                    <a:pt x="0" y="0"/>
                  </a:moveTo>
                  <a:lnTo>
                    <a:pt x="681250" y="0"/>
                  </a:lnTo>
                  <a:lnTo>
                    <a:pt x="681250" y="604454"/>
                  </a:lnTo>
                  <a:lnTo>
                    <a:pt x="0" y="60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962569" y="-33328"/>
              <a:ext cx="5524028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Chức năng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389220" y="-33328"/>
              <a:ext cx="881135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941233" y="5071001"/>
            <a:ext cx="6202767" cy="510937"/>
            <a:chOff x="0" y="0"/>
            <a:chExt cx="8270356" cy="681249"/>
          </a:xfrm>
        </p:grpSpPr>
        <p:sp>
          <p:nvSpPr>
            <p:cNvPr name="Freeform 19" id="19"/>
            <p:cNvSpPr/>
            <p:nvPr/>
          </p:nvSpPr>
          <p:spPr>
            <a:xfrm flipH="false" flipV="false" rot="5400000">
              <a:off x="-38398" y="38398"/>
              <a:ext cx="681249" cy="604454"/>
            </a:xfrm>
            <a:custGeom>
              <a:avLst/>
              <a:gdLst/>
              <a:ahLst/>
              <a:cxnLst/>
              <a:rect r="r" b="b" t="t" l="l"/>
              <a:pathLst>
                <a:path h="604454" w="681249">
                  <a:moveTo>
                    <a:pt x="0" y="0"/>
                  </a:moveTo>
                  <a:lnTo>
                    <a:pt x="681250" y="0"/>
                  </a:lnTo>
                  <a:lnTo>
                    <a:pt x="681250" y="604454"/>
                  </a:lnTo>
                  <a:lnTo>
                    <a:pt x="0" y="60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962569" y="-33328"/>
              <a:ext cx="6203361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Sơ đồ truyền nhận dữ liệu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389220" y="-33328"/>
              <a:ext cx="881135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941233" y="5886738"/>
            <a:ext cx="6202767" cy="510937"/>
            <a:chOff x="0" y="0"/>
            <a:chExt cx="8270356" cy="681249"/>
          </a:xfrm>
        </p:grpSpPr>
        <p:sp>
          <p:nvSpPr>
            <p:cNvPr name="Freeform 23" id="23"/>
            <p:cNvSpPr/>
            <p:nvPr/>
          </p:nvSpPr>
          <p:spPr>
            <a:xfrm flipH="false" flipV="false" rot="5400000">
              <a:off x="-38398" y="38398"/>
              <a:ext cx="681249" cy="604454"/>
            </a:xfrm>
            <a:custGeom>
              <a:avLst/>
              <a:gdLst/>
              <a:ahLst/>
              <a:cxnLst/>
              <a:rect r="r" b="b" t="t" l="l"/>
              <a:pathLst>
                <a:path h="604454" w="681249">
                  <a:moveTo>
                    <a:pt x="0" y="0"/>
                  </a:moveTo>
                  <a:lnTo>
                    <a:pt x="681250" y="0"/>
                  </a:lnTo>
                  <a:lnTo>
                    <a:pt x="681250" y="604454"/>
                  </a:lnTo>
                  <a:lnTo>
                    <a:pt x="0" y="60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962569" y="-33328"/>
              <a:ext cx="5863694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Thiết kế sản phẩm 3D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7389220" y="-33328"/>
              <a:ext cx="881135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941233" y="6702475"/>
            <a:ext cx="6202767" cy="510937"/>
            <a:chOff x="0" y="0"/>
            <a:chExt cx="8270356" cy="681249"/>
          </a:xfrm>
        </p:grpSpPr>
        <p:sp>
          <p:nvSpPr>
            <p:cNvPr name="Freeform 27" id="27"/>
            <p:cNvSpPr/>
            <p:nvPr/>
          </p:nvSpPr>
          <p:spPr>
            <a:xfrm flipH="false" flipV="false" rot="5400000">
              <a:off x="-38398" y="38398"/>
              <a:ext cx="681249" cy="604454"/>
            </a:xfrm>
            <a:custGeom>
              <a:avLst/>
              <a:gdLst/>
              <a:ahLst/>
              <a:cxnLst/>
              <a:rect r="r" b="b" t="t" l="l"/>
              <a:pathLst>
                <a:path h="604454" w="681249">
                  <a:moveTo>
                    <a:pt x="0" y="0"/>
                  </a:moveTo>
                  <a:lnTo>
                    <a:pt x="681250" y="0"/>
                  </a:lnTo>
                  <a:lnTo>
                    <a:pt x="681250" y="604454"/>
                  </a:lnTo>
                  <a:lnTo>
                    <a:pt x="0" y="60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962569" y="-33328"/>
              <a:ext cx="6106313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Kế hoạch &amp; phân công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389220" y="-33328"/>
              <a:ext cx="881135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941233" y="7518212"/>
            <a:ext cx="6202767" cy="510937"/>
            <a:chOff x="0" y="0"/>
            <a:chExt cx="8270356" cy="681249"/>
          </a:xfrm>
        </p:grpSpPr>
        <p:sp>
          <p:nvSpPr>
            <p:cNvPr name="Freeform 31" id="31"/>
            <p:cNvSpPr/>
            <p:nvPr/>
          </p:nvSpPr>
          <p:spPr>
            <a:xfrm flipH="false" flipV="false" rot="5400000">
              <a:off x="-38398" y="38398"/>
              <a:ext cx="681249" cy="604454"/>
            </a:xfrm>
            <a:custGeom>
              <a:avLst/>
              <a:gdLst/>
              <a:ahLst/>
              <a:cxnLst/>
              <a:rect r="r" b="b" t="t" l="l"/>
              <a:pathLst>
                <a:path h="604454" w="681249">
                  <a:moveTo>
                    <a:pt x="0" y="0"/>
                  </a:moveTo>
                  <a:lnTo>
                    <a:pt x="681250" y="0"/>
                  </a:lnTo>
                  <a:lnTo>
                    <a:pt x="681250" y="604454"/>
                  </a:lnTo>
                  <a:lnTo>
                    <a:pt x="0" y="60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962569" y="-33328"/>
              <a:ext cx="5863694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Chi tiết linh kiện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7389220" y="-33328"/>
              <a:ext cx="881135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4104" y="1633480"/>
            <a:ext cx="16819793" cy="8052476"/>
          </a:xfrm>
          <a:custGeom>
            <a:avLst/>
            <a:gdLst/>
            <a:ahLst/>
            <a:cxnLst/>
            <a:rect r="r" b="b" t="t" l="l"/>
            <a:pathLst>
              <a:path h="8052476" w="16819793">
                <a:moveTo>
                  <a:pt x="0" y="0"/>
                </a:moveTo>
                <a:lnTo>
                  <a:pt x="16819792" y="0"/>
                </a:lnTo>
                <a:lnTo>
                  <a:pt x="16819792" y="8052476"/>
                </a:lnTo>
                <a:lnTo>
                  <a:pt x="0" y="8052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05898" y="600076"/>
            <a:ext cx="4876205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Trang Live Video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4693" y="1963304"/>
            <a:ext cx="17198614" cy="7939591"/>
          </a:xfrm>
          <a:custGeom>
            <a:avLst/>
            <a:gdLst/>
            <a:ahLst/>
            <a:cxnLst/>
            <a:rect r="r" b="b" t="t" l="l"/>
            <a:pathLst>
              <a:path h="7939591" w="17198614">
                <a:moveTo>
                  <a:pt x="0" y="0"/>
                </a:moveTo>
                <a:lnTo>
                  <a:pt x="17198614" y="0"/>
                </a:lnTo>
                <a:lnTo>
                  <a:pt x="17198614" y="7939590"/>
                </a:lnTo>
                <a:lnTo>
                  <a:pt x="0" y="7939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6" r="0" b="-14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38154" y="942975"/>
            <a:ext cx="4011692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Trang History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6945" t="0" r="-3707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18345" y="3229209"/>
            <a:ext cx="7959300" cy="317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51D4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Mô hình thiết kế 3D của sản phẩm &amp;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51D4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Hình ảnh thực tế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009" y="457742"/>
            <a:ext cx="8442991" cy="5878433"/>
          </a:xfrm>
          <a:custGeom>
            <a:avLst/>
            <a:gdLst/>
            <a:ahLst/>
            <a:cxnLst/>
            <a:rect r="r" b="b" t="t" l="l"/>
            <a:pathLst>
              <a:path h="5878433" w="8442991">
                <a:moveTo>
                  <a:pt x="0" y="0"/>
                </a:moveTo>
                <a:lnTo>
                  <a:pt x="8442991" y="0"/>
                </a:lnTo>
                <a:lnTo>
                  <a:pt x="8442991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68755" y="3909907"/>
            <a:ext cx="7857870" cy="5991626"/>
          </a:xfrm>
          <a:custGeom>
            <a:avLst/>
            <a:gdLst/>
            <a:ahLst/>
            <a:cxnLst/>
            <a:rect r="r" b="b" t="t" l="l"/>
            <a:pathLst>
              <a:path h="5991626" w="7857870">
                <a:moveTo>
                  <a:pt x="0" y="0"/>
                </a:moveTo>
                <a:lnTo>
                  <a:pt x="7857870" y="0"/>
                </a:lnTo>
                <a:lnTo>
                  <a:pt x="7857870" y="5991626"/>
                </a:lnTo>
                <a:lnTo>
                  <a:pt x="0" y="5991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09446" y="7450648"/>
            <a:ext cx="3226118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Mặt trước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41342" y="2198660"/>
            <a:ext cx="2512695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Mặt sau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2659" y="2354997"/>
            <a:ext cx="5132934" cy="5577005"/>
          </a:xfrm>
          <a:custGeom>
            <a:avLst/>
            <a:gdLst/>
            <a:ahLst/>
            <a:cxnLst/>
            <a:rect r="r" b="b" t="t" l="l"/>
            <a:pathLst>
              <a:path h="5577005" w="5132934">
                <a:moveTo>
                  <a:pt x="0" y="0"/>
                </a:moveTo>
                <a:lnTo>
                  <a:pt x="5132934" y="0"/>
                </a:lnTo>
                <a:lnTo>
                  <a:pt x="5132934" y="5577006"/>
                </a:lnTo>
                <a:lnTo>
                  <a:pt x="0" y="557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52019" y="1377429"/>
            <a:ext cx="3511488" cy="7532143"/>
          </a:xfrm>
          <a:custGeom>
            <a:avLst/>
            <a:gdLst/>
            <a:ahLst/>
            <a:cxnLst/>
            <a:rect r="r" b="b" t="t" l="l"/>
            <a:pathLst>
              <a:path h="7532143" w="3511488">
                <a:moveTo>
                  <a:pt x="0" y="0"/>
                </a:moveTo>
                <a:lnTo>
                  <a:pt x="3511488" y="0"/>
                </a:lnTo>
                <a:lnTo>
                  <a:pt x="3511488" y="7532142"/>
                </a:lnTo>
                <a:lnTo>
                  <a:pt x="0" y="7532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55744" y="9182100"/>
            <a:ext cx="2576512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Mặt bên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5557" y="643233"/>
            <a:ext cx="12156885" cy="7552465"/>
          </a:xfrm>
          <a:custGeom>
            <a:avLst/>
            <a:gdLst/>
            <a:ahLst/>
            <a:cxnLst/>
            <a:rect r="r" b="b" t="t" l="l"/>
            <a:pathLst>
              <a:path h="7552465" w="12156885">
                <a:moveTo>
                  <a:pt x="0" y="0"/>
                </a:moveTo>
                <a:lnTo>
                  <a:pt x="12156886" y="0"/>
                </a:lnTo>
                <a:lnTo>
                  <a:pt x="12156886" y="7552465"/>
                </a:lnTo>
                <a:lnTo>
                  <a:pt x="0" y="7552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5557" y="8119498"/>
            <a:ext cx="12156885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Mặt trước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78565" y="1028700"/>
            <a:ext cx="10730870" cy="7136028"/>
          </a:xfrm>
          <a:custGeom>
            <a:avLst/>
            <a:gdLst/>
            <a:ahLst/>
            <a:cxnLst/>
            <a:rect r="r" b="b" t="t" l="l"/>
            <a:pathLst>
              <a:path h="7136028" w="10730870">
                <a:moveTo>
                  <a:pt x="0" y="0"/>
                </a:moveTo>
                <a:lnTo>
                  <a:pt x="10730870" y="0"/>
                </a:lnTo>
                <a:lnTo>
                  <a:pt x="10730870" y="7136028"/>
                </a:lnTo>
                <a:lnTo>
                  <a:pt x="0" y="7136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78565" y="8088528"/>
            <a:ext cx="10730870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Mặt sau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1643" y="1993716"/>
            <a:ext cx="4495004" cy="6299568"/>
          </a:xfrm>
          <a:custGeom>
            <a:avLst/>
            <a:gdLst/>
            <a:ahLst/>
            <a:cxnLst/>
            <a:rect r="r" b="b" t="t" l="l"/>
            <a:pathLst>
              <a:path h="6299568" w="4495004">
                <a:moveTo>
                  <a:pt x="0" y="0"/>
                </a:moveTo>
                <a:lnTo>
                  <a:pt x="4495004" y="0"/>
                </a:lnTo>
                <a:lnTo>
                  <a:pt x="4495004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1009" y="1993716"/>
            <a:ext cx="7807524" cy="6002034"/>
          </a:xfrm>
          <a:custGeom>
            <a:avLst/>
            <a:gdLst/>
            <a:ahLst/>
            <a:cxnLst/>
            <a:rect r="r" b="b" t="t" l="l"/>
            <a:pathLst>
              <a:path h="6002034" w="7807524">
                <a:moveTo>
                  <a:pt x="0" y="0"/>
                </a:moveTo>
                <a:lnTo>
                  <a:pt x="7807524" y="0"/>
                </a:lnTo>
                <a:lnTo>
                  <a:pt x="7807524" y="6002034"/>
                </a:lnTo>
                <a:lnTo>
                  <a:pt x="0" y="6002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55744" y="8455891"/>
            <a:ext cx="2576512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Mặt bên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7523780" cy="7546156"/>
            <a:chOff x="0" y="0"/>
            <a:chExt cx="2106826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6826" cy="2113092"/>
            </a:xfrm>
            <a:custGeom>
              <a:avLst/>
              <a:gdLst/>
              <a:ahLst/>
              <a:cxnLst/>
              <a:rect r="r" b="b" t="t" l="l"/>
              <a:pathLst>
                <a:path h="2113092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00267" y="1673977"/>
            <a:ext cx="4286171" cy="197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Kế hoạch &amp; Phân công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00267" y="5830678"/>
            <a:ext cx="2370352" cy="35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Tiến độ công việc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00267" y="4776684"/>
            <a:ext cx="2370352" cy="97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100%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29958" y="897480"/>
            <a:ext cx="9458350" cy="860953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301262" y="5830678"/>
            <a:ext cx="2370352" cy="35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Ngân sách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01262" y="4776684"/>
            <a:ext cx="2370352" cy="97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200%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0267" y="7748439"/>
            <a:ext cx="2370352" cy="71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Mức độ hoàn thiện sản phẩm thực tế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0267" y="6694445"/>
            <a:ext cx="237035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100%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01262" y="7748439"/>
            <a:ext cx="2370352" cy="71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Mức độ hoàn thiện sản phẩm 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01262" y="6694445"/>
            <a:ext cx="2370352" cy="97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95%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8829309"/>
            <a:ext cx="7523780" cy="428991"/>
            <a:chOff x="0" y="0"/>
            <a:chExt cx="2106826" cy="1201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670214"/>
            <a:ext cx="6033363" cy="313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Chi tiết linh kiện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551218" y="269863"/>
            <a:ext cx="7335475" cy="1424256"/>
            <a:chOff x="0" y="0"/>
            <a:chExt cx="9780634" cy="18990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2089508" y="433081"/>
              <a:ext cx="7691126" cy="918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-79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Mạch ESP32 CAM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93411" y="389683"/>
              <a:ext cx="1512186" cy="104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52525" y="1590172"/>
            <a:ext cx="7335475" cy="1424256"/>
            <a:chOff x="0" y="0"/>
            <a:chExt cx="9780634" cy="18990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2089508" y="433081"/>
              <a:ext cx="7691126" cy="918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-79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PIR Motion Sensor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93411" y="389683"/>
              <a:ext cx="1512186" cy="1043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51218" y="3005664"/>
            <a:ext cx="7335475" cy="1424256"/>
            <a:chOff x="0" y="0"/>
            <a:chExt cx="9780634" cy="18990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2089508" y="433081"/>
              <a:ext cx="7691126" cy="918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-79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Photoresistor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93411" y="389683"/>
              <a:ext cx="1512186" cy="1043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952525" y="4429920"/>
            <a:ext cx="7335475" cy="1424256"/>
            <a:chOff x="0" y="0"/>
            <a:chExt cx="9780634" cy="18990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2089508" y="433081"/>
              <a:ext cx="7691126" cy="918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-79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LEDs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93411" y="389683"/>
              <a:ext cx="1512186" cy="1043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51218" y="5854175"/>
            <a:ext cx="7335475" cy="1424256"/>
            <a:chOff x="0" y="0"/>
            <a:chExt cx="9780634" cy="189900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2089508" y="433081"/>
              <a:ext cx="7691126" cy="918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-79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Buzzer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93411" y="389683"/>
              <a:ext cx="1512186" cy="1043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952525" y="7168625"/>
            <a:ext cx="7335475" cy="1424256"/>
            <a:chOff x="0" y="0"/>
            <a:chExt cx="9780634" cy="189900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2089508" y="433081"/>
              <a:ext cx="7691126" cy="918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-79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Resistor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93411" y="389683"/>
              <a:ext cx="1512186" cy="1043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06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551218" y="8592881"/>
            <a:ext cx="7335475" cy="1424256"/>
            <a:chOff x="0" y="0"/>
            <a:chExt cx="9780634" cy="189900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 rot="0">
              <a:off x="2089508" y="433081"/>
              <a:ext cx="7691126" cy="918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-79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Testboard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93411" y="389683"/>
              <a:ext cx="1512186" cy="1043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Giới thiệu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310535"/>
            <a:ext cx="10494490" cy="83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Máy chống trộm HomeDefender với công nghệ ứng dụng Internet of Things và những cảm biến đặc biệt giúp phát hiện hành vi đột nhập.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6755" y="5562600"/>
            <a:ext cx="10494490" cy="83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Thân thiện với người dùng cũng như dễ sử dụng và thao tác. Với kích thước gọn nhẹ giúp thiết bị có thể được lắp dặt ở bất kỳ đâu.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8366" y="2485326"/>
            <a:ext cx="8819592" cy="177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18366" y="4807681"/>
            <a:ext cx="2706695" cy="2696122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736916" y="5778432"/>
            <a:ext cx="3747646" cy="399176"/>
            <a:chOff x="0" y="0"/>
            <a:chExt cx="4996862" cy="5322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2234" cy="532234"/>
            </a:xfrm>
            <a:custGeom>
              <a:avLst/>
              <a:gdLst/>
              <a:ahLst/>
              <a:cxnLst/>
              <a:rect r="r" b="b" t="t" l="l"/>
              <a:pathLst>
                <a:path h="532234" w="532234">
                  <a:moveTo>
                    <a:pt x="0" y="0"/>
                  </a:moveTo>
                  <a:lnTo>
                    <a:pt x="532234" y="0"/>
                  </a:lnTo>
                  <a:lnTo>
                    <a:pt x="532234" y="532234"/>
                  </a:lnTo>
                  <a:lnTo>
                    <a:pt x="0" y="532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5269" y="26956"/>
              <a:ext cx="4341592" cy="440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b="true">
                  <a:solidFill>
                    <a:srgbClr val="051D4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Tô Quốc Thanh - 22127388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36916" y="6377632"/>
            <a:ext cx="3747646" cy="399176"/>
            <a:chOff x="0" y="0"/>
            <a:chExt cx="4996862" cy="5322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2234" cy="532234"/>
            </a:xfrm>
            <a:custGeom>
              <a:avLst/>
              <a:gdLst/>
              <a:ahLst/>
              <a:cxnLst/>
              <a:rect r="r" b="b" t="t" l="l"/>
              <a:pathLst>
                <a:path h="532234" w="532234">
                  <a:moveTo>
                    <a:pt x="0" y="0"/>
                  </a:moveTo>
                  <a:lnTo>
                    <a:pt x="532234" y="0"/>
                  </a:lnTo>
                  <a:lnTo>
                    <a:pt x="532234" y="532234"/>
                  </a:lnTo>
                  <a:lnTo>
                    <a:pt x="0" y="532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655269" y="26956"/>
              <a:ext cx="4341592" cy="440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b="true">
                  <a:solidFill>
                    <a:srgbClr val="051D4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Lê Phước Phát - 22127322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36916" y="6976833"/>
            <a:ext cx="4069598" cy="399176"/>
            <a:chOff x="0" y="0"/>
            <a:chExt cx="5426131" cy="5322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2234" cy="532234"/>
            </a:xfrm>
            <a:custGeom>
              <a:avLst/>
              <a:gdLst/>
              <a:ahLst/>
              <a:cxnLst/>
              <a:rect r="r" b="b" t="t" l="l"/>
              <a:pathLst>
                <a:path h="532234" w="532234">
                  <a:moveTo>
                    <a:pt x="0" y="0"/>
                  </a:moveTo>
                  <a:lnTo>
                    <a:pt x="532234" y="0"/>
                  </a:lnTo>
                  <a:lnTo>
                    <a:pt x="532234" y="532234"/>
                  </a:lnTo>
                  <a:lnTo>
                    <a:pt x="0" y="532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655269" y="26956"/>
              <a:ext cx="4770862" cy="440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b="true">
                  <a:solidFill>
                    <a:srgbClr val="051D4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Thái Huyễn Tùng - 22127441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5400000">
            <a:off x="11513047" y="2198956"/>
            <a:ext cx="7660818" cy="5889088"/>
          </a:xfrm>
          <a:custGeom>
            <a:avLst/>
            <a:gdLst/>
            <a:ahLst/>
            <a:cxnLst/>
            <a:rect r="r" b="b" t="t" l="l"/>
            <a:pathLst>
              <a:path h="5889088" w="7660818">
                <a:moveTo>
                  <a:pt x="0" y="0"/>
                </a:moveTo>
                <a:lnTo>
                  <a:pt x="7660818" y="0"/>
                </a:lnTo>
                <a:lnTo>
                  <a:pt x="7660818" y="5889088"/>
                </a:lnTo>
                <a:lnTo>
                  <a:pt x="0" y="58890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73" t="0" r="-2273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736916" y="4723541"/>
            <a:ext cx="3747646" cy="51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50"/>
              </a:lnSpc>
              <a:spcBef>
                <a:spcPct val="0"/>
              </a:spcBef>
            </a:pPr>
            <a:r>
              <a:rPr lang="en-US" b="true" sz="2893" spc="-5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HomeDefender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63347" y="5250366"/>
            <a:ext cx="4069598" cy="33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74"/>
              </a:lnSpc>
              <a:spcBef>
                <a:spcPct val="0"/>
              </a:spcBef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22CLC10 - IoT HCMUS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18366" y="1641123"/>
            <a:ext cx="1527280" cy="32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b="true" sz="1834" spc="-36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Group 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t="0" r="-198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2968"/>
            <a:ext cx="16331656" cy="5088907"/>
            <a:chOff x="0" y="0"/>
            <a:chExt cx="4301341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01341" cy="1340288"/>
            </a:xfrm>
            <a:custGeom>
              <a:avLst/>
              <a:gdLst/>
              <a:ahLst/>
              <a:cxnLst/>
              <a:rect r="r" b="b" t="t" l="l"/>
              <a:pathLst>
                <a:path h="1340288" w="4301341">
                  <a:moveTo>
                    <a:pt x="8059" y="0"/>
                  </a:moveTo>
                  <a:lnTo>
                    <a:pt x="4293283" y="0"/>
                  </a:lnTo>
                  <a:cubicBezTo>
                    <a:pt x="4295420" y="0"/>
                    <a:pt x="4297470" y="849"/>
                    <a:pt x="4298981" y="2360"/>
                  </a:cubicBezTo>
                  <a:cubicBezTo>
                    <a:pt x="4300492" y="3872"/>
                    <a:pt x="4301341" y="5921"/>
                    <a:pt x="4301341" y="8059"/>
                  </a:cubicBezTo>
                  <a:lnTo>
                    <a:pt x="4301341" y="1332230"/>
                  </a:lnTo>
                  <a:cubicBezTo>
                    <a:pt x="4301341" y="1334367"/>
                    <a:pt x="4300492" y="1336417"/>
                    <a:pt x="4298981" y="1337928"/>
                  </a:cubicBezTo>
                  <a:cubicBezTo>
                    <a:pt x="4297470" y="1339439"/>
                    <a:pt x="4295420" y="1340288"/>
                    <a:pt x="4293283" y="1340288"/>
                  </a:cubicBezTo>
                  <a:lnTo>
                    <a:pt x="8059" y="1340288"/>
                  </a:lnTo>
                  <a:cubicBezTo>
                    <a:pt x="5921" y="1340288"/>
                    <a:pt x="3872" y="1339439"/>
                    <a:pt x="2360" y="1337928"/>
                  </a:cubicBezTo>
                  <a:cubicBezTo>
                    <a:pt x="849" y="1336417"/>
                    <a:pt x="0" y="1334367"/>
                    <a:pt x="0" y="1332230"/>
                  </a:cubicBezTo>
                  <a:lnTo>
                    <a:pt x="0" y="8059"/>
                  </a:lnTo>
                  <a:cubicBezTo>
                    <a:pt x="0" y="5921"/>
                    <a:pt x="849" y="3872"/>
                    <a:pt x="2360" y="2360"/>
                  </a:cubicBezTo>
                  <a:cubicBezTo>
                    <a:pt x="3872" y="849"/>
                    <a:pt x="5921" y="0"/>
                    <a:pt x="8059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01341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4953664" y="4192252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9355244" y="4192252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3470338" y="4192252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270420" y="904875"/>
            <a:ext cx="11767555" cy="112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Sơ đồ truyền nhận dữ liệu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52432" y="4662843"/>
            <a:ext cx="2981618" cy="2929825"/>
            <a:chOff x="0" y="0"/>
            <a:chExt cx="3975491" cy="390643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200088" y="0"/>
              <a:ext cx="1575316" cy="157531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Open Sans Extra Bold"/>
                    <a:ea typeface="Open Sans Extra Bold"/>
                    <a:cs typeface="Open Sans Extra Bold"/>
                    <a:sym typeface="Open Sans Extra Bold"/>
                  </a:rPr>
                  <a:t>1</a:t>
                </a: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076752"/>
              <a:ext cx="3975491" cy="1829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true">
                  <a:solidFill>
                    <a:srgbClr val="00569E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Giữa các thiết bị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663388" y="4662843"/>
            <a:ext cx="2981618" cy="3634608"/>
            <a:chOff x="0" y="0"/>
            <a:chExt cx="3975491" cy="484614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1200088" y="0"/>
              <a:ext cx="1575316" cy="157531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Open Sans Extra Bold"/>
                    <a:ea typeface="Open Sans Extra Bold"/>
                    <a:cs typeface="Open Sans Extra Bold"/>
                    <a:sym typeface="Open Sans Extra Bold"/>
                  </a:rPr>
                  <a:t>2</a:t>
                </a: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2076752"/>
              <a:ext cx="3975491" cy="2769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true">
                  <a:solidFill>
                    <a:srgbClr val="00569E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Giữa các thiết bị với Website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4344" y="4662843"/>
            <a:ext cx="2981618" cy="3634608"/>
            <a:chOff x="0" y="0"/>
            <a:chExt cx="3975491" cy="484614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200088" y="0"/>
              <a:ext cx="1575316" cy="157531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Open Sans Extra Bold"/>
                    <a:ea typeface="Open Sans Extra Bold"/>
                    <a:cs typeface="Open Sans Extra Bold"/>
                    <a:sym typeface="Open Sans Extra Bold"/>
                  </a:rPr>
                  <a:t>3</a:t>
                </a: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2076752"/>
              <a:ext cx="3975491" cy="2769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true">
                  <a:solidFill>
                    <a:srgbClr val="00569E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Giữa Website với Firebase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885301" y="4662843"/>
            <a:ext cx="2981618" cy="2929957"/>
            <a:chOff x="0" y="0"/>
            <a:chExt cx="3975491" cy="390660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1200088" y="0"/>
              <a:ext cx="1575316" cy="1575316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Open Sans Extra Bold"/>
                    <a:ea typeface="Open Sans Extra Bold"/>
                    <a:cs typeface="Open Sans Extra Bold"/>
                    <a:sym typeface="Open Sans Extra Bold"/>
                  </a:rPr>
                  <a:t>4</a:t>
                </a: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2076752"/>
              <a:ext cx="3975491" cy="1829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true">
                  <a:solidFill>
                    <a:srgbClr val="00569E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Các dịch vụ bên thứ ba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5B98B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9908" y="1714432"/>
            <a:ext cx="9093423" cy="3929045"/>
          </a:xfrm>
          <a:custGeom>
            <a:avLst/>
            <a:gdLst/>
            <a:ahLst/>
            <a:cxnLst/>
            <a:rect r="r" b="b" t="t" l="l"/>
            <a:pathLst>
              <a:path h="3929045" w="9093423">
                <a:moveTo>
                  <a:pt x="0" y="0"/>
                </a:moveTo>
                <a:lnTo>
                  <a:pt x="9093423" y="0"/>
                </a:lnTo>
                <a:lnTo>
                  <a:pt x="9093423" y="3929045"/>
                </a:lnTo>
                <a:lnTo>
                  <a:pt x="0" y="3929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65445" y="5643477"/>
            <a:ext cx="9173249" cy="4058366"/>
          </a:xfrm>
          <a:custGeom>
            <a:avLst/>
            <a:gdLst/>
            <a:ahLst/>
            <a:cxnLst/>
            <a:rect r="r" b="b" t="t" l="l"/>
            <a:pathLst>
              <a:path h="4058366" w="9173249">
                <a:moveTo>
                  <a:pt x="0" y="0"/>
                </a:moveTo>
                <a:lnTo>
                  <a:pt x="9173249" y="0"/>
                </a:lnTo>
                <a:lnTo>
                  <a:pt x="9173249" y="4058366"/>
                </a:lnTo>
                <a:lnTo>
                  <a:pt x="0" y="4058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16230600" cy="77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Sơ đồ truyền nhận dữ liệu giữa các thiết bị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6904586" y="2570898"/>
            <a:ext cx="3338833" cy="2302118"/>
          </a:xfrm>
          <a:custGeom>
            <a:avLst/>
            <a:gdLst/>
            <a:ahLst/>
            <a:cxnLst/>
            <a:rect r="r" b="b" t="t" l="l"/>
            <a:pathLst>
              <a:path h="2302118" w="3338833">
                <a:moveTo>
                  <a:pt x="0" y="0"/>
                </a:moveTo>
                <a:lnTo>
                  <a:pt x="3338833" y="0"/>
                </a:lnTo>
                <a:lnTo>
                  <a:pt x="3338833" y="2302118"/>
                </a:lnTo>
                <a:lnTo>
                  <a:pt x="0" y="2302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4151820" y="6123587"/>
            <a:ext cx="4127705" cy="2846043"/>
          </a:xfrm>
          <a:custGeom>
            <a:avLst/>
            <a:gdLst/>
            <a:ahLst/>
            <a:cxnLst/>
            <a:rect r="r" b="b" t="t" l="l"/>
            <a:pathLst>
              <a:path h="2846043" w="4127705">
                <a:moveTo>
                  <a:pt x="0" y="0"/>
                </a:moveTo>
                <a:lnTo>
                  <a:pt x="4127705" y="0"/>
                </a:lnTo>
                <a:lnTo>
                  <a:pt x="4127705" y="2846043"/>
                </a:lnTo>
                <a:lnTo>
                  <a:pt x="0" y="2846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5B98B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53523" y="4918434"/>
            <a:ext cx="9210152" cy="4843858"/>
          </a:xfrm>
          <a:custGeom>
            <a:avLst/>
            <a:gdLst/>
            <a:ahLst/>
            <a:cxnLst/>
            <a:rect r="r" b="b" t="t" l="l"/>
            <a:pathLst>
              <a:path h="4843858" w="9210152">
                <a:moveTo>
                  <a:pt x="0" y="0"/>
                </a:moveTo>
                <a:lnTo>
                  <a:pt x="9210153" y="0"/>
                </a:lnTo>
                <a:lnTo>
                  <a:pt x="9210153" y="4843858"/>
                </a:lnTo>
                <a:lnTo>
                  <a:pt x="0" y="484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3882" y="1936321"/>
            <a:ext cx="9176500" cy="4051961"/>
          </a:xfrm>
          <a:custGeom>
            <a:avLst/>
            <a:gdLst/>
            <a:ahLst/>
            <a:cxnLst/>
            <a:rect r="r" b="b" t="t" l="l"/>
            <a:pathLst>
              <a:path h="4051961" w="9176500">
                <a:moveTo>
                  <a:pt x="0" y="0"/>
                </a:moveTo>
                <a:lnTo>
                  <a:pt x="9176500" y="0"/>
                </a:lnTo>
                <a:lnTo>
                  <a:pt x="9176500" y="4051961"/>
                </a:lnTo>
                <a:lnTo>
                  <a:pt x="0" y="4051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16230600" cy="77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Sơ đồ truyền nhận dữ liệu giữa các thiết bị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13783906" y="5649851"/>
            <a:ext cx="4711187" cy="3248353"/>
          </a:xfrm>
          <a:custGeom>
            <a:avLst/>
            <a:gdLst/>
            <a:ahLst/>
            <a:cxnLst/>
            <a:rect r="r" b="b" t="t" l="l"/>
            <a:pathLst>
              <a:path h="3248353" w="4711187">
                <a:moveTo>
                  <a:pt x="0" y="0"/>
                </a:moveTo>
                <a:lnTo>
                  <a:pt x="4711187" y="0"/>
                </a:lnTo>
                <a:lnTo>
                  <a:pt x="4711187" y="3248353"/>
                </a:lnTo>
                <a:lnTo>
                  <a:pt x="0" y="324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6527493" y="2565393"/>
            <a:ext cx="4051961" cy="2793818"/>
          </a:xfrm>
          <a:custGeom>
            <a:avLst/>
            <a:gdLst/>
            <a:ahLst/>
            <a:cxnLst/>
            <a:rect r="r" b="b" t="t" l="l"/>
            <a:pathLst>
              <a:path h="2793818" w="4051961">
                <a:moveTo>
                  <a:pt x="0" y="0"/>
                </a:moveTo>
                <a:lnTo>
                  <a:pt x="4051961" y="0"/>
                </a:lnTo>
                <a:lnTo>
                  <a:pt x="4051961" y="2793817"/>
                </a:lnTo>
                <a:lnTo>
                  <a:pt x="0" y="2793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5B98B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95311" y="1890956"/>
            <a:ext cx="9989619" cy="7367344"/>
          </a:xfrm>
          <a:custGeom>
            <a:avLst/>
            <a:gdLst/>
            <a:ahLst/>
            <a:cxnLst/>
            <a:rect r="r" b="b" t="t" l="l"/>
            <a:pathLst>
              <a:path h="7367344" w="9989619">
                <a:moveTo>
                  <a:pt x="0" y="0"/>
                </a:moveTo>
                <a:lnTo>
                  <a:pt x="9989620" y="0"/>
                </a:lnTo>
                <a:lnTo>
                  <a:pt x="9989620" y="7367344"/>
                </a:lnTo>
                <a:lnTo>
                  <a:pt x="0" y="7367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0592" y="942975"/>
            <a:ext cx="17319059" cy="77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Sơ đồ truyền nhận dữ liệu giữa các thiết bị với Website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5B98B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46185" y="2152832"/>
            <a:ext cx="10777181" cy="5981335"/>
          </a:xfrm>
          <a:custGeom>
            <a:avLst/>
            <a:gdLst/>
            <a:ahLst/>
            <a:cxnLst/>
            <a:rect r="r" b="b" t="t" l="l"/>
            <a:pathLst>
              <a:path h="5981335" w="10777181">
                <a:moveTo>
                  <a:pt x="0" y="0"/>
                </a:moveTo>
                <a:lnTo>
                  <a:pt x="10777181" y="0"/>
                </a:lnTo>
                <a:lnTo>
                  <a:pt x="10777181" y="5981336"/>
                </a:lnTo>
                <a:lnTo>
                  <a:pt x="0" y="5981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5246" y="942975"/>
            <a:ext cx="17319059" cy="77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Sơ đồ truyền nhận dữ liệu giữa các thiết bị với Firebase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6185" y="8057968"/>
            <a:ext cx="10777181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Authentication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9512" y="1028700"/>
            <a:ext cx="11588977" cy="7909477"/>
          </a:xfrm>
          <a:custGeom>
            <a:avLst/>
            <a:gdLst/>
            <a:ahLst/>
            <a:cxnLst/>
            <a:rect r="r" b="b" t="t" l="l"/>
            <a:pathLst>
              <a:path h="7909477" w="11588977">
                <a:moveTo>
                  <a:pt x="0" y="0"/>
                </a:moveTo>
                <a:lnTo>
                  <a:pt x="11588976" y="0"/>
                </a:lnTo>
                <a:lnTo>
                  <a:pt x="11588976" y="7909477"/>
                </a:lnTo>
                <a:lnTo>
                  <a:pt x="0" y="790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33949" y="8829676"/>
            <a:ext cx="462010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Device Controls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DAGZpiwyg7o</dc:identifier>
  <dcterms:modified xsi:type="dcterms:W3CDTF">2011-08-01T06:04:30Z</dcterms:modified>
  <cp:revision>1</cp:revision>
  <dc:title>White and Blue Professional Modern Technology Pitch Deck Presentation</dc:title>
</cp:coreProperties>
</file>